
<file path=[Content_Types].xml><?xml version="1.0" encoding="utf-8"?>
<Types xmlns="http://schemas.openxmlformats.org/package/2006/content-types">
  <Override PartName="/ppt/slideLayouts/slideLayout8.xml" ContentType="application/vnd.openxmlformats-officedocument.presentationml.slideLayout+xml"/>
  <Override PartName="/ppt/slides/slide2.xml" ContentType="application/vnd.openxmlformats-officedocument.presentationml.slide+xml"/>
  <Override PartName="/docProps/app.xml" ContentType="application/vnd.openxmlformats-officedocument.extended-properties+xml"/>
  <Override PartName="/ppt/slides/slide11.xml" ContentType="application/vnd.openxmlformats-officedocument.presentationml.slide+xml"/>
  <Override PartName="/ppt/slides/slide18.xml" ContentType="application/vnd.openxmlformats-officedocument.presentationml.slide+xml"/>
  <Override PartName="/ppt/slideLayouts/slideLayout3.xml" ContentType="application/vnd.openxmlformats-officedocument.presentationml.slideLayout+xml"/>
  <Override PartName="/ppt/slides/slide21.xml" ContentType="application/vnd.openxmlformats-officedocument.presentationml.slide+xml"/>
  <Override PartName="/ppt/slideLayouts/slideLayout5.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viewProps.xml" ContentType="application/vnd.openxmlformats-officedocument.presentationml.viewProps+xml"/>
  <Override PartName="/ppt/slideMasters/slideMaster1.xml" ContentType="application/vnd.openxmlformats-officedocument.presentationml.slideMaster+xml"/>
  <Override PartName="/ppt/slides/slide13.xml" ContentType="application/vnd.openxmlformats-officedocument.presentationml.slide+xml"/>
  <Override PartName="/ppt/slides/slide14.xml" ContentType="application/vnd.openxmlformats-officedocument.presentationml.slide+xml"/>
  <Override PartName="/ppt/slides/slide20.xml" ContentType="application/vnd.openxmlformats-officedocument.presentationml.slide+xml"/>
  <Override PartName="/ppt/slides/slide17.xml" ContentType="application/vnd.openxmlformats-officedocument.presentationml.slide+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ppt/slides/slide5.xml" ContentType="application/vnd.openxmlformats-officedocument.presentationml.slide+xml"/>
  <Override PartName="/ppt/slideLayouts/slideLayout14.xml" ContentType="application/vnd.openxmlformats-officedocument.presentationml.slideLayout+xml"/>
  <Override PartName="/ppt/slides/slide10.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Default Extension="png" ContentType="image/png"/>
  <Override PartName="/ppt/slides/slide3.xml" ContentType="application/vnd.openxmlformats-officedocument.presentationml.slide+xml"/>
  <Override PartName="/ppt/slides/slide4.xml" ContentType="application/vnd.openxmlformats-officedocument.presentationml.slide+xml"/>
  <Override PartName="/ppt/slideLayouts/slideLayout11.xml" ContentType="application/vnd.openxmlformats-officedocument.presentationml.slideLayout+xml"/>
  <Override PartName="/docProps/core.xml" ContentType="application/vnd.openxmlformats-package.core-properties+xml"/>
  <Override PartName="/ppt/slideLayouts/slideLayout16.xml" ContentType="application/vnd.openxmlformats-officedocument.presentationml.slideLayout+xml"/>
  <Override PartName="/ppt/slideLayouts/slideLayout13.xml" ContentType="application/vnd.openxmlformats-officedocument.presentationml.slideLayout+xml"/>
  <Override PartName="/ppt/slides/slide8.xml" ContentType="application/vnd.openxmlformats-officedocument.presentationml.slide+xml"/>
  <Override PartName="/ppt/slides/slide15.xml" ContentType="application/vnd.openxmlformats-officedocument.presentationml.slide+xml"/>
  <Default Extension="bin" ContentType="application/vnd.openxmlformats-officedocument.presentationml.printerSettings"/>
  <Override PartName="/ppt/slideLayouts/slideLayout15.xml" ContentType="application/vnd.openxmlformats-officedocument.presentationml.slideLayout+xml"/>
  <Default Extension="rels" ContentType="application/vnd.openxmlformats-package.relationships+xml"/>
  <Override PartName="/ppt/slides/slide9.xml" ContentType="application/vnd.openxmlformats-officedocument.presentationml.slide+xml"/>
  <Override PartName="/ppt/slides/slide6.xml" ContentType="application/vnd.openxmlformats-officedocument.presentationml.slide+xml"/>
  <Override PartName="/ppt/slides/slide16.xml" ContentType="application/vnd.openxmlformats-officedocument.presentationml.slide+xml"/>
  <Override PartName="/ppt/slideLayouts/slideLayout12.xml" ContentType="application/vnd.openxmlformats-officedocument.presentationml.slideLayout+xml"/>
  <Override PartName="/ppt/slides/slide19.xml" ContentType="application/vnd.openxmlformats-officedocument.presentationml.slide+xml"/>
  <Override PartName="/ppt/slides/slide12.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showOutlineIcons="0">
    <p:restoredLeft sz="15620"/>
    <p:restoredTop sz="94660"/>
  </p:normalViewPr>
  <p:slideViewPr>
    <p:cSldViewPr snapToObjects="1">
      <p:cViewPr varScale="1">
        <p:scale>
          <a:sx n="137" d="100"/>
          <a:sy n="137" d="100"/>
        </p:scale>
        <p:origin x="-872"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7" Type="http://schemas.openxmlformats.org/officeDocument/2006/relationships/slide" Target="slides/slide6.xml"/><Relationship Id="rId1" Type="http://schemas.openxmlformats.org/officeDocument/2006/relationships/slideMaster" Target="slideMasters/slideMaster1.xml"/><Relationship Id="rId24" Type="http://schemas.openxmlformats.org/officeDocument/2006/relationships/presProps" Target="presProps.xml"/><Relationship Id="rId25" Type="http://schemas.openxmlformats.org/officeDocument/2006/relationships/viewProps" Target="viewProps.xml"/><Relationship Id="rId8" Type="http://schemas.openxmlformats.org/officeDocument/2006/relationships/slide" Target="slides/slide7.xml"/><Relationship Id="rId13" Type="http://schemas.openxmlformats.org/officeDocument/2006/relationships/slide" Target="slides/slide12.xml"/><Relationship Id="rId10" Type="http://schemas.openxmlformats.org/officeDocument/2006/relationships/slide" Target="slides/slide9.xml"/><Relationship Id="rId12" Type="http://schemas.openxmlformats.org/officeDocument/2006/relationships/slide" Target="slides/slide11.xml"/><Relationship Id="rId17" Type="http://schemas.openxmlformats.org/officeDocument/2006/relationships/slide" Target="slides/slide16.xml"/><Relationship Id="rId9" Type="http://schemas.openxmlformats.org/officeDocument/2006/relationships/slide" Target="slides/slide8.xml"/><Relationship Id="rId18" Type="http://schemas.openxmlformats.org/officeDocument/2006/relationships/slide" Target="slides/slide17.xml"/><Relationship Id="rId3" Type="http://schemas.openxmlformats.org/officeDocument/2006/relationships/slide" Target="slides/slide2.xml"/><Relationship Id="rId27" Type="http://schemas.openxmlformats.org/officeDocument/2006/relationships/tableStyles" Target="tableStyles.xml"/><Relationship Id="rId14" Type="http://schemas.openxmlformats.org/officeDocument/2006/relationships/slide" Target="slides/slide13.xml"/><Relationship Id="rId23" Type="http://schemas.openxmlformats.org/officeDocument/2006/relationships/printerSettings" Target="printerSettings/printerSettings1.bin"/><Relationship Id="rId4" Type="http://schemas.openxmlformats.org/officeDocument/2006/relationships/slide" Target="slides/slide3.xml"/><Relationship Id="rId26" Type="http://schemas.openxmlformats.org/officeDocument/2006/relationships/theme" Target="theme/theme1.xml"/><Relationship Id="rId11" Type="http://schemas.openxmlformats.org/officeDocument/2006/relationships/slide" Target="slides/slide10.xml"/><Relationship Id="rId6" Type="http://schemas.openxmlformats.org/officeDocument/2006/relationships/slide" Target="slides/slide5.xml"/><Relationship Id="rId16" Type="http://schemas.openxmlformats.org/officeDocument/2006/relationships/slide" Target="slides/slide15.xml"/><Relationship Id="rId5" Type="http://schemas.openxmlformats.org/officeDocument/2006/relationships/slide" Target="slides/slide4.xml"/><Relationship Id="rId15" Type="http://schemas.openxmlformats.org/officeDocument/2006/relationships/slide" Target="slides/slide14.xml"/><Relationship Id="rId19" Type="http://schemas.openxmlformats.org/officeDocument/2006/relationships/slide" Target="slides/slide18.xml"/><Relationship Id="rId20" Type="http://schemas.openxmlformats.org/officeDocument/2006/relationships/slide" Target="slides/slide19.xml"/><Relationship Id="rId22" Type="http://schemas.openxmlformats.org/officeDocument/2006/relationships/slide" Target="slides/slide21.xml"/><Relationship Id="rId21" Type="http://schemas.openxmlformats.org/officeDocument/2006/relationships/slide" Target="slides/slide20.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3" Type="http://schemas.openxmlformats.org/officeDocument/2006/relationships/image" Target="../media/image6.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7.png"/><Relationship Id="rId3" Type="http://schemas.openxmlformats.org/officeDocument/2006/relationships/image" Target="../media/image8.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7.png"/><Relationship Id="rId3" Type="http://schemas.openxmlformats.org/officeDocument/2006/relationships/image" Target="../media/image6.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pic>
        <p:nvPicPr>
          <p:cNvPr id="8" name="Picture 7" descr="Overlay-TitleSlide.png"/>
          <p:cNvPicPr>
            <a:picLocks noChangeAspect="1"/>
          </p:cNvPicPr>
          <p:nvPr/>
        </p:nvPicPr>
        <p:blipFill>
          <a:blip r:embed="rId2"/>
          <a:stretch>
            <a:fillRect/>
          </a:stretch>
        </p:blipFill>
        <p:spPr>
          <a:xfrm>
            <a:off x="158367" y="187452"/>
            <a:ext cx="8827266" cy="6483096"/>
          </a:xfrm>
          <a:prstGeom prst="rect">
            <a:avLst/>
          </a:prstGeom>
        </p:spPr>
      </p:pic>
      <p:sp>
        <p:nvSpPr>
          <p:cNvPr id="6" name="Slide Number Placeholder 5"/>
          <p:cNvSpPr>
            <a:spLocks noGrp="1"/>
          </p:cNvSpPr>
          <p:nvPr>
            <p:ph type="sldNum" sz="quarter" idx="12"/>
          </p:nvPr>
        </p:nvSpPr>
        <p:spPr/>
        <p:txBody>
          <a:bodyPr/>
          <a:lstStyle/>
          <a:p>
            <a:fld id="{ACF1D1B5-C14B-4E94-B89A-C6A39249C6E9}" type="slidenum">
              <a:rPr lang="en-US" smtClean="0"/>
              <a:pPr/>
              <a:t>‹#›</a:t>
            </a:fld>
            <a:endParaRPr lang="en-US"/>
          </a:p>
        </p:txBody>
      </p:sp>
      <p:sp>
        <p:nvSpPr>
          <p:cNvPr id="2" name="Title 1"/>
          <p:cNvSpPr>
            <a:spLocks noGrp="1"/>
          </p:cNvSpPr>
          <p:nvPr>
            <p:ph type="ctrTitle"/>
          </p:nvPr>
        </p:nvSpPr>
        <p:spPr>
          <a:xfrm>
            <a:off x="1600200" y="2492375"/>
            <a:ext cx="6762749" cy="1470025"/>
          </a:xfrm>
        </p:spPr>
        <p:txBody>
          <a:bodyPr/>
          <a:lstStyle>
            <a:lvl1pPr algn="r">
              <a:defRPr sz="4400"/>
            </a:lvl1pPr>
          </a:lstStyle>
          <a:p>
            <a:r>
              <a:rPr lang="en-US" smtClean="0"/>
              <a:t>Click to edit Master title style</a:t>
            </a:r>
            <a:endParaRPr/>
          </a:p>
        </p:txBody>
      </p:sp>
      <p:sp>
        <p:nvSpPr>
          <p:cNvPr id="3" name="Subtitle 2"/>
          <p:cNvSpPr>
            <a:spLocks noGrp="1"/>
          </p:cNvSpPr>
          <p:nvPr>
            <p:ph type="subTitle" idx="1"/>
          </p:nvPr>
        </p:nvSpPr>
        <p:spPr>
          <a:xfrm>
            <a:off x="1600201" y="3966882"/>
            <a:ext cx="6762749" cy="1752600"/>
          </a:xfrm>
        </p:spPr>
        <p:txBody>
          <a:bodyPr>
            <a:normAutofit/>
          </a:bodyPr>
          <a:lstStyle>
            <a:lvl1pPr marL="0" indent="0" algn="r">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p:txBody>
          <a:bodyPr/>
          <a:lstStyle/>
          <a:p>
            <a:fld id="{09271B78-D4AD-4DFD-9589-DAF304BC7A00}" type="datetimeFigureOut">
              <a:rPr lang="en-US" smtClean="0"/>
              <a:pPr/>
              <a:t>12/8/10</a:t>
            </a:fld>
            <a:endParaRPr lang="en-US"/>
          </a:p>
        </p:txBody>
      </p:sp>
      <p:sp>
        <p:nvSpPr>
          <p:cNvPr id="5" name="Footer Placeholder 4"/>
          <p:cNvSpPr>
            <a:spLocks noGrp="1"/>
          </p:cNvSpPr>
          <p:nvPr>
            <p:ph type="ftr" sz="quarter" idx="11"/>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pic>
        <p:nvPicPr>
          <p:cNvPr id="5" name="Picture 4"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Date Placeholder 1"/>
          <p:cNvSpPr>
            <a:spLocks noGrp="1"/>
          </p:cNvSpPr>
          <p:nvPr>
            <p:ph type="dt" sz="half" idx="10"/>
          </p:nvPr>
        </p:nvSpPr>
        <p:spPr/>
        <p:txBody>
          <a:bodyPr/>
          <a:lstStyle/>
          <a:p>
            <a:fld id="{09271B78-D4AD-4DFD-9589-DAF304BC7A00}" type="datetimeFigureOut">
              <a:rPr lang="en-US" smtClean="0"/>
              <a:pPr/>
              <a:t>12/8/10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F1D1B5-C14B-4E94-B89A-C6A39249C6E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pic>
        <p:nvPicPr>
          <p:cNvPr id="9" name="Picture 8" descr="Overlay-ContentCaption.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779464" y="590550"/>
            <a:ext cx="3657600" cy="1162050"/>
          </a:xfrm>
        </p:spPr>
        <p:txBody>
          <a:bodyPr anchor="b"/>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693023" y="739588"/>
            <a:ext cx="3657600" cy="5308787"/>
          </a:xfrm>
        </p:spPr>
        <p:txBody>
          <a:bodyPr>
            <a:normAutofit/>
          </a:bodyPr>
          <a:lstStyle>
            <a:lvl1pPr>
              <a:defRPr sz="20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779464" y="1816100"/>
            <a:ext cx="3657600" cy="38227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271B78-D4AD-4DFD-9589-DAF304BC7A00}" type="datetimeFigureOut">
              <a:rPr lang="en-US" smtClean="0"/>
              <a:pPr/>
              <a:t>12/8/10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1D1B5-C14B-4E94-B89A-C6A39249C6E9}"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pic>
        <p:nvPicPr>
          <p:cNvPr id="9" name="Picture 8" descr="Overlay-PictureCaption.png"/>
          <p:cNvPicPr>
            <a:picLocks noChangeAspect="1"/>
          </p:cNvPicPr>
          <p:nvPr/>
        </p:nvPicPr>
        <p:blipFill>
          <a:blip r:embed="rId2"/>
          <a:stretch>
            <a:fillRect/>
          </a:stretch>
        </p:blipFill>
        <p:spPr>
          <a:xfrm>
            <a:off x="448977" y="187452"/>
            <a:ext cx="8536656" cy="6483096"/>
          </a:xfrm>
          <a:prstGeom prst="rect">
            <a:avLst/>
          </a:prstGeom>
        </p:spPr>
      </p:pic>
      <p:sp>
        <p:nvSpPr>
          <p:cNvPr id="2" name="Title 1"/>
          <p:cNvSpPr>
            <a:spLocks noGrp="1"/>
          </p:cNvSpPr>
          <p:nvPr>
            <p:ph type="title"/>
          </p:nvPr>
        </p:nvSpPr>
        <p:spPr>
          <a:xfrm>
            <a:off x="3886200" y="533400"/>
            <a:ext cx="4476750" cy="1252538"/>
          </a:xfrm>
        </p:spPr>
        <p:txBody>
          <a:bodyPr anchor="b"/>
          <a:lstStyle>
            <a:lvl1pPr algn="l">
              <a:defRPr sz="3600" b="0"/>
            </a:lvl1pPr>
          </a:lstStyle>
          <a:p>
            <a:r>
              <a:rPr lang="en-US" smtClean="0"/>
              <a:t>Click to edit Master title style</a:t>
            </a:r>
            <a:endParaRPr/>
          </a:p>
        </p:txBody>
      </p:sp>
      <p:sp>
        <p:nvSpPr>
          <p:cNvPr id="4" name="Text Placeholder 3"/>
          <p:cNvSpPr>
            <a:spLocks noGrp="1"/>
          </p:cNvSpPr>
          <p:nvPr>
            <p:ph type="body" sz="half" idx="2"/>
          </p:nvPr>
        </p:nvSpPr>
        <p:spPr>
          <a:xfrm>
            <a:off x="3886124" y="1828800"/>
            <a:ext cx="4474539" cy="3810000"/>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886124" y="6288741"/>
            <a:ext cx="1887537" cy="365125"/>
          </a:xfrm>
        </p:spPr>
        <p:txBody>
          <a:bodyPr/>
          <a:lstStyle/>
          <a:p>
            <a:fld id="{09271B78-D4AD-4DFD-9589-DAF304BC7A00}" type="datetimeFigureOut">
              <a:rPr lang="en-US" smtClean="0"/>
              <a:pPr/>
              <a:t>12/8/10</a:t>
            </a:fld>
            <a:endParaRPr lang="en-US"/>
          </a:p>
        </p:txBody>
      </p:sp>
      <p:sp>
        <p:nvSpPr>
          <p:cNvPr id="6" name="Footer Placeholder 5"/>
          <p:cNvSpPr>
            <a:spLocks noGrp="1"/>
          </p:cNvSpPr>
          <p:nvPr>
            <p:ph type="ftr" sz="quarter" idx="11"/>
          </p:nvPr>
        </p:nvSpPr>
        <p:spPr>
          <a:xfrm>
            <a:off x="5867399" y="6288741"/>
            <a:ext cx="2675965" cy="365125"/>
          </a:xfrm>
        </p:spPr>
        <p:txBody>
          <a:bodyPr/>
          <a:lstStyle/>
          <a:p>
            <a:endParaRPr lang="en-US"/>
          </a:p>
        </p:txBody>
      </p:sp>
      <p:sp>
        <p:nvSpPr>
          <p:cNvPr id="7" name="Slide Number Placeholder 6"/>
          <p:cNvSpPr>
            <a:spLocks noGrp="1"/>
          </p:cNvSpPr>
          <p:nvPr>
            <p:ph type="sldNum" sz="quarter" idx="12"/>
          </p:nvPr>
        </p:nvSpPr>
        <p:spPr/>
        <p:txBody>
          <a:bodyPr/>
          <a:lstStyle/>
          <a:p>
            <a:fld id="{ACF1D1B5-C14B-4E94-B89A-C6A39249C6E9}" type="slidenum">
              <a:rPr lang="en-US" smtClean="0"/>
              <a:pPr/>
              <a:t>‹#›</a:t>
            </a:fld>
            <a:endParaRPr lang="en-US"/>
          </a:p>
        </p:txBody>
      </p:sp>
      <p:sp>
        <p:nvSpPr>
          <p:cNvPr id="3" name="Picture Placeholder 2"/>
          <p:cNvSpPr>
            <a:spLocks noGrp="1"/>
          </p:cNvSpPr>
          <p:nvPr>
            <p:ph type="pic" idx="1"/>
          </p:nvPr>
        </p:nvSpPr>
        <p:spPr>
          <a:xfrm flipH="1">
            <a:off x="188253" y="179292"/>
            <a:ext cx="3281087" cy="6483096"/>
          </a:xfrm>
          <a:prstGeom prst="round1Rect">
            <a:avLst>
              <a:gd name="adj" fmla="val 17325"/>
            </a:avLst>
          </a:prstGeom>
          <a:blipFill dpi="0" rotWithShape="0">
            <a:blip r:embed="rId3"/>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Alt.">
    <p:spTree>
      <p:nvGrpSpPr>
        <p:cNvPr id="1" name=""/>
        <p:cNvGrpSpPr/>
        <p:nvPr/>
      </p:nvGrpSpPr>
      <p:grpSpPr>
        <a:xfrm>
          <a:off x="0" y="0"/>
          <a:ext cx="0" cy="0"/>
          <a:chOff x="0" y="0"/>
          <a:chExt cx="0" cy="0"/>
        </a:xfrm>
      </p:grpSpPr>
      <p:pic>
        <p:nvPicPr>
          <p:cNvPr id="10" name="Picture 9" descr="Overlay-PictureCaption-Extras.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4710953" y="533400"/>
            <a:ext cx="3657600" cy="1252538"/>
          </a:xfrm>
        </p:spPr>
        <p:txBody>
          <a:bodyPr anchor="b"/>
          <a:lstStyle>
            <a:lvl1pPr algn="l">
              <a:defRPr sz="3600" b="0"/>
            </a:lvl1pPr>
          </a:lstStyle>
          <a:p>
            <a:r>
              <a:rPr lang="en-US" smtClean="0"/>
              <a:t>Click to edit Master title style</a:t>
            </a:r>
            <a:endParaRPr/>
          </a:p>
        </p:txBody>
      </p:sp>
      <p:sp>
        <p:nvSpPr>
          <p:cNvPr id="3" name="Picture Placeholder 2"/>
          <p:cNvSpPr>
            <a:spLocks noGrp="1"/>
          </p:cNvSpPr>
          <p:nvPr>
            <p:ph type="pic" idx="1"/>
          </p:nvPr>
        </p:nvSpPr>
        <p:spPr>
          <a:xfrm flipH="1">
            <a:off x="596153" y="1600199"/>
            <a:ext cx="3657600" cy="3657601"/>
          </a:xfrm>
          <a:prstGeom prst="ellipse">
            <a:avLst/>
          </a:prstGeom>
          <a:blipFill dpi="0" rotWithShape="0">
            <a:blip r:embed="rId3" cstate="print"/>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4710412" y="1828800"/>
            <a:ext cx="3657600" cy="3810000"/>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81000" y="6288741"/>
            <a:ext cx="1865125" cy="365125"/>
          </a:xfrm>
        </p:spPr>
        <p:txBody>
          <a:bodyPr/>
          <a:lstStyle/>
          <a:p>
            <a:fld id="{09271B78-D4AD-4DFD-9589-DAF304BC7A00}" type="datetimeFigureOut">
              <a:rPr lang="en-US" smtClean="0"/>
              <a:pPr/>
              <a:t>12/8/10</a:t>
            </a:fld>
            <a:endParaRPr lang="en-US"/>
          </a:p>
        </p:txBody>
      </p:sp>
      <p:sp>
        <p:nvSpPr>
          <p:cNvPr id="6" name="Footer Placeholder 5"/>
          <p:cNvSpPr>
            <a:spLocks noGrp="1"/>
          </p:cNvSpPr>
          <p:nvPr>
            <p:ph type="ftr" sz="quarter" idx="11"/>
          </p:nvPr>
        </p:nvSpPr>
        <p:spPr>
          <a:xfrm>
            <a:off x="3325813" y="6288741"/>
            <a:ext cx="5217551" cy="365125"/>
          </a:xfrm>
        </p:spPr>
        <p:txBody>
          <a:bodyPr/>
          <a:lstStyle/>
          <a:p>
            <a:endParaRPr lang="en-US"/>
          </a:p>
        </p:txBody>
      </p:sp>
      <p:sp>
        <p:nvSpPr>
          <p:cNvPr id="7" name="Slide Number Placeholder 6"/>
          <p:cNvSpPr>
            <a:spLocks noGrp="1"/>
          </p:cNvSpPr>
          <p:nvPr>
            <p:ph type="sldNum" sz="quarter" idx="12"/>
          </p:nvPr>
        </p:nvSpPr>
        <p:spPr/>
        <p:txBody>
          <a:bodyPr/>
          <a:lstStyle/>
          <a:p>
            <a:fld id="{ACF1D1B5-C14B-4E94-B89A-C6A39249C6E9}"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above Caption">
    <p:spTree>
      <p:nvGrpSpPr>
        <p:cNvPr id="1" name=""/>
        <p:cNvGrpSpPr/>
        <p:nvPr/>
      </p:nvGrpSpPr>
      <p:grpSpPr>
        <a:xfrm>
          <a:off x="0" y="0"/>
          <a:ext cx="0" cy="0"/>
          <a:chOff x="0" y="0"/>
          <a:chExt cx="0" cy="0"/>
        </a:xfrm>
      </p:grpSpPr>
      <p:pic>
        <p:nvPicPr>
          <p:cNvPr id="10" name="Picture 9" descr="Overlay-PictureCaption-Extras.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808038" y="3778624"/>
            <a:ext cx="7560515" cy="1102658"/>
          </a:xfrm>
        </p:spPr>
        <p:txBody>
          <a:bodyPr anchor="b"/>
          <a:lstStyle>
            <a:lvl1pPr algn="l">
              <a:defRPr sz="3600" b="0"/>
            </a:lvl1pPr>
          </a:lstStyle>
          <a:p>
            <a:r>
              <a:rPr lang="en-US" smtClean="0"/>
              <a:t>Click to edit Master title style</a:t>
            </a:r>
            <a:endParaRPr/>
          </a:p>
        </p:txBody>
      </p:sp>
      <p:sp>
        <p:nvSpPr>
          <p:cNvPr id="3" name="Picture Placeholder 2"/>
          <p:cNvSpPr>
            <a:spLocks noGrp="1"/>
          </p:cNvSpPr>
          <p:nvPr>
            <p:ph type="pic" idx="1"/>
          </p:nvPr>
        </p:nvSpPr>
        <p:spPr>
          <a:xfrm flipH="1">
            <a:off x="871584" y="762000"/>
            <a:ext cx="7427726" cy="2989730"/>
          </a:xfrm>
          <a:prstGeom prst="roundRect">
            <a:avLst>
              <a:gd name="adj" fmla="val 7476"/>
            </a:avLst>
          </a:prstGeom>
          <a:blipFill dpi="0" rotWithShape="0">
            <a:blip r:embed="rId3"/>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808034" y="4827493"/>
            <a:ext cx="7559977" cy="1220881"/>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81000" y="6288741"/>
            <a:ext cx="1865125" cy="365125"/>
          </a:xfrm>
        </p:spPr>
        <p:txBody>
          <a:bodyPr/>
          <a:lstStyle/>
          <a:p>
            <a:fld id="{09271B78-D4AD-4DFD-9589-DAF304BC7A00}" type="datetimeFigureOut">
              <a:rPr lang="en-US" smtClean="0"/>
              <a:pPr/>
              <a:t>12/8/10</a:t>
            </a:fld>
            <a:endParaRPr lang="en-US"/>
          </a:p>
        </p:txBody>
      </p:sp>
      <p:sp>
        <p:nvSpPr>
          <p:cNvPr id="6" name="Footer Placeholder 5"/>
          <p:cNvSpPr>
            <a:spLocks noGrp="1"/>
          </p:cNvSpPr>
          <p:nvPr>
            <p:ph type="ftr" sz="quarter" idx="11"/>
          </p:nvPr>
        </p:nvSpPr>
        <p:spPr>
          <a:xfrm>
            <a:off x="3325813" y="6288741"/>
            <a:ext cx="5217551" cy="365125"/>
          </a:xfrm>
        </p:spPr>
        <p:txBody>
          <a:bodyPr/>
          <a:lstStyle/>
          <a:p>
            <a:endParaRPr lang="en-US"/>
          </a:p>
        </p:txBody>
      </p:sp>
      <p:sp>
        <p:nvSpPr>
          <p:cNvPr id="7" name="Slide Number Placeholder 6"/>
          <p:cNvSpPr>
            <a:spLocks noGrp="1"/>
          </p:cNvSpPr>
          <p:nvPr>
            <p:ph type="sldNum" sz="quarter" idx="12"/>
          </p:nvPr>
        </p:nvSpPr>
        <p:spPr/>
        <p:txBody>
          <a:bodyPr/>
          <a:lstStyle/>
          <a:p>
            <a:fld id="{ACF1D1B5-C14B-4E94-B89A-C6A39249C6E9}"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09271B78-D4AD-4DFD-9589-DAF304BC7A00}" type="datetimeFigureOut">
              <a:rPr lang="en-US" smtClean="0"/>
              <a:pPr/>
              <a:t>12/8/10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1D1B5-C14B-4E94-B89A-C6A39249C6E9}"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Vertical Title 1"/>
          <p:cNvSpPr>
            <a:spLocks noGrp="1"/>
          </p:cNvSpPr>
          <p:nvPr>
            <p:ph type="title" orient="vert"/>
          </p:nvPr>
        </p:nvSpPr>
        <p:spPr>
          <a:xfrm>
            <a:off x="7328646" y="779463"/>
            <a:ext cx="1358153" cy="5268912"/>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779462" y="779464"/>
            <a:ext cx="6170613" cy="526891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09271B78-D4AD-4DFD-9589-DAF304BC7A00}" type="datetimeFigureOut">
              <a:rPr lang="en-US" smtClean="0"/>
              <a:pPr/>
              <a:t>12/8/10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1D1B5-C14B-4E94-B89A-C6A39249C6E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09271B78-D4AD-4DFD-9589-DAF304BC7A00}" type="datetimeFigureOut">
              <a:rPr lang="en-US" smtClean="0"/>
              <a:pPr/>
              <a:t>12/8/10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1D1B5-C14B-4E94-B89A-C6A39249C6E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pic>
        <p:nvPicPr>
          <p:cNvPr id="8" name="Picture 7" descr="Overlay-SectionHeader.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779463" y="2591360"/>
            <a:ext cx="7583487" cy="1362075"/>
          </a:xfrm>
        </p:spPr>
        <p:txBody>
          <a:bodyPr anchor="b" anchorCtr="0">
            <a:noAutofit/>
          </a:bodyPr>
          <a:lstStyle>
            <a:lvl1pPr algn="l">
              <a:defRPr sz="4400" b="1" cap="none" baseline="0">
                <a:solidFill>
                  <a:schemeClr val="bg1"/>
                </a:solidFill>
              </a:defRPr>
            </a:lvl1pPr>
          </a:lstStyle>
          <a:p>
            <a:r>
              <a:rPr lang="en-US" smtClean="0"/>
              <a:t>Click to edit Master title style</a:t>
            </a:r>
            <a:endParaRPr/>
          </a:p>
        </p:txBody>
      </p:sp>
      <p:sp>
        <p:nvSpPr>
          <p:cNvPr id="3" name="Text Placeholder 2"/>
          <p:cNvSpPr>
            <a:spLocks noGrp="1"/>
          </p:cNvSpPr>
          <p:nvPr>
            <p:ph type="body" idx="1"/>
          </p:nvPr>
        </p:nvSpPr>
        <p:spPr>
          <a:xfrm>
            <a:off x="779463" y="3950354"/>
            <a:ext cx="7583487" cy="1500187"/>
          </a:xfrm>
        </p:spPr>
        <p:txBody>
          <a:bodyPr anchor="t" anchorCtr="0"/>
          <a:lstStyle>
            <a:lvl1pPr marL="0" indent="0" algn="l">
              <a:buNone/>
              <a:defRPr sz="20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9271B78-D4AD-4DFD-9589-DAF304BC7A00}" type="datetimeFigureOut">
              <a:rPr lang="en-US" smtClean="0"/>
              <a:pPr/>
              <a:t>12/8/10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1D1B5-C14B-4E94-B89A-C6A39249C6E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779462"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688541"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09271B78-D4AD-4DFD-9589-DAF304BC7A00}" type="datetimeFigureOut">
              <a:rPr lang="en-US" smtClean="0"/>
              <a:pPr/>
              <a:t>12/8/10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1D1B5-C14B-4E94-B89A-C6A39249C6E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pic>
        <p:nvPicPr>
          <p:cNvPr id="14" name="Picture 13"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a:xfrm>
            <a:off x="779463" y="381000"/>
            <a:ext cx="7583487" cy="1044388"/>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779463" y="1438835"/>
            <a:ext cx="3657600" cy="789828"/>
          </a:xfrm>
        </p:spPr>
        <p:txBody>
          <a:bodyPr anchor="b">
            <a:noAutofit/>
          </a:bodyPr>
          <a:lstStyle>
            <a:lvl1pPr marL="0" indent="0" algn="ctr">
              <a:lnSpc>
                <a:spcPts val="3000"/>
              </a:lnSpc>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79463" y="2362199"/>
            <a:ext cx="3657600" cy="368617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705350" y="1438835"/>
            <a:ext cx="3657600" cy="789828"/>
          </a:xfrm>
        </p:spPr>
        <p:txBody>
          <a:bodyPr anchor="b">
            <a:noAutofit/>
          </a:bodyPr>
          <a:lstStyle>
            <a:lvl1pPr marL="0" indent="0" algn="ctr">
              <a:lnSpc>
                <a:spcPts val="3000"/>
              </a:lnSpc>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05350" y="2362199"/>
            <a:ext cx="3657600" cy="368617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09271B78-D4AD-4DFD-9589-DAF304BC7A00}" type="datetimeFigureOut">
              <a:rPr lang="en-US" smtClean="0"/>
              <a:pPr/>
              <a:t>12/8/10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F1D1B5-C14B-4E94-B89A-C6A39249C6E9}" type="slidenum">
              <a:rPr lang="en-US" smtClean="0"/>
              <a:pPr/>
              <a:t>‹#›</a:t>
            </a:fld>
            <a:endParaRPr lang="en-US"/>
          </a:p>
        </p:txBody>
      </p:sp>
      <p:cxnSp>
        <p:nvCxnSpPr>
          <p:cNvPr id="12" name="Straight Connector 11"/>
          <p:cNvCxnSpPr/>
          <p:nvPr/>
        </p:nvCxnSpPr>
        <p:spPr>
          <a:xfrm>
            <a:off x="874059" y="2286000"/>
            <a:ext cx="3563003"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815840" y="2286000"/>
            <a:ext cx="3566160"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874059" y="2286000"/>
            <a:ext cx="3563003"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4815840" y="2286000"/>
            <a:ext cx="3566160"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2 Content, Top and Bottom">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779462" y="1828801"/>
            <a:ext cx="7585076"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09271B78-D4AD-4DFD-9589-DAF304BC7A00}" type="datetimeFigureOut">
              <a:rPr lang="en-US" smtClean="0"/>
              <a:pPr/>
              <a:t>12/8/10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1D1B5-C14B-4E94-B89A-C6A39249C6E9}" type="slidenum">
              <a:rPr lang="en-US" smtClean="0"/>
              <a:pPr/>
              <a:t>‹#›</a:t>
            </a:fld>
            <a:endParaRPr lang="en-US"/>
          </a:p>
        </p:txBody>
      </p:sp>
      <p:sp>
        <p:nvSpPr>
          <p:cNvPr id="10" name="Content Placeholder 2"/>
          <p:cNvSpPr>
            <a:spLocks noGrp="1"/>
          </p:cNvSpPr>
          <p:nvPr>
            <p:ph sz="half" idx="13"/>
          </p:nvPr>
        </p:nvSpPr>
        <p:spPr>
          <a:xfrm>
            <a:off x="779462" y="3991816"/>
            <a:ext cx="7585076"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3 Content">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71095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09271B78-D4AD-4DFD-9589-DAF304BC7A00}" type="datetimeFigureOut">
              <a:rPr lang="en-US" smtClean="0"/>
              <a:pPr/>
              <a:t>12/8/10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1D1B5-C14B-4E94-B89A-C6A39249C6E9}" type="slidenum">
              <a:rPr lang="en-US" smtClean="0"/>
              <a:pPr/>
              <a:t>‹#›</a:t>
            </a:fld>
            <a:endParaRPr lang="en-US"/>
          </a:p>
        </p:txBody>
      </p:sp>
      <p:sp>
        <p:nvSpPr>
          <p:cNvPr id="10" name="Content Placeholder 2"/>
          <p:cNvSpPr>
            <a:spLocks noGrp="1"/>
          </p:cNvSpPr>
          <p:nvPr>
            <p:ph sz="half" idx="13"/>
          </p:nvPr>
        </p:nvSpPr>
        <p:spPr>
          <a:xfrm>
            <a:off x="471095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1" name="Content Placeholder 2"/>
          <p:cNvSpPr>
            <a:spLocks noGrp="1"/>
          </p:cNvSpPr>
          <p:nvPr>
            <p:ph sz="half" idx="14"/>
          </p:nvPr>
        </p:nvSpPr>
        <p:spPr>
          <a:xfrm>
            <a:off x="779462"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4 Content">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5" name="Date Placeholder 4"/>
          <p:cNvSpPr>
            <a:spLocks noGrp="1"/>
          </p:cNvSpPr>
          <p:nvPr>
            <p:ph type="dt" sz="half" idx="10"/>
          </p:nvPr>
        </p:nvSpPr>
        <p:spPr/>
        <p:txBody>
          <a:bodyPr/>
          <a:lstStyle/>
          <a:p>
            <a:fld id="{09271B78-D4AD-4DFD-9589-DAF304BC7A00}" type="datetimeFigureOut">
              <a:rPr lang="en-US" smtClean="0"/>
              <a:pPr/>
              <a:t>12/8/10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1D1B5-C14B-4E94-B89A-C6A39249C6E9}" type="slidenum">
              <a:rPr lang="en-US" smtClean="0"/>
              <a:pPr/>
              <a:t>‹#›</a:t>
            </a:fld>
            <a:endParaRPr lang="en-US"/>
          </a:p>
        </p:txBody>
      </p:sp>
      <p:sp>
        <p:nvSpPr>
          <p:cNvPr id="12" name="Content Placeholder 2"/>
          <p:cNvSpPr>
            <a:spLocks noGrp="1"/>
          </p:cNvSpPr>
          <p:nvPr>
            <p:ph sz="half" idx="14"/>
          </p:nvPr>
        </p:nvSpPr>
        <p:spPr>
          <a:xfrm>
            <a:off x="77946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3" name="Content Placeholder 2"/>
          <p:cNvSpPr>
            <a:spLocks noGrp="1"/>
          </p:cNvSpPr>
          <p:nvPr>
            <p:ph sz="half" idx="15"/>
          </p:nvPr>
        </p:nvSpPr>
        <p:spPr>
          <a:xfrm>
            <a:off x="77946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4" name="Content Placeholder 2"/>
          <p:cNvSpPr>
            <a:spLocks noGrp="1"/>
          </p:cNvSpPr>
          <p:nvPr>
            <p:ph sz="half" idx="1"/>
          </p:nvPr>
        </p:nvSpPr>
        <p:spPr>
          <a:xfrm>
            <a:off x="471095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5" name="Content Placeholder 2"/>
          <p:cNvSpPr>
            <a:spLocks noGrp="1"/>
          </p:cNvSpPr>
          <p:nvPr>
            <p:ph sz="half" idx="13"/>
          </p:nvPr>
        </p:nvSpPr>
        <p:spPr>
          <a:xfrm>
            <a:off x="471095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pic>
        <p:nvPicPr>
          <p:cNvPr id="6" name="Picture 5"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09271B78-D4AD-4DFD-9589-DAF304BC7A00}" type="datetimeFigureOut">
              <a:rPr lang="en-US" smtClean="0"/>
              <a:pPr/>
              <a:t>12/8/10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F1D1B5-C14B-4E94-B89A-C6A39249C6E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4" Type="http://schemas.openxmlformats.org/officeDocument/2006/relationships/slideLayout" Target="../slideLayouts/slideLayout14.xml"/><Relationship Id="rId4" Type="http://schemas.openxmlformats.org/officeDocument/2006/relationships/slideLayout" Target="../slideLayouts/slideLayout4.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 Type="http://schemas.openxmlformats.org/officeDocument/2006/relationships/slideLayout" Target="../slideLayouts/slideLayout1.xml"/><Relationship Id="rId6" Type="http://schemas.openxmlformats.org/officeDocument/2006/relationships/slideLayout" Target="../slideLayouts/slideLayout6.xml"/><Relationship Id="rId16" Type="http://schemas.openxmlformats.org/officeDocument/2006/relationships/slideLayout" Target="../slideLayouts/slideLayout16.xml"/><Relationship Id="rId8" Type="http://schemas.openxmlformats.org/officeDocument/2006/relationships/slideLayout" Target="../slideLayouts/slideLayout8.xml"/><Relationship Id="rId13" Type="http://schemas.openxmlformats.org/officeDocument/2006/relationships/slideLayout" Target="../slideLayouts/slideLayout13.xml"/><Relationship Id="rId10" Type="http://schemas.openxmlformats.org/officeDocument/2006/relationships/slideLayout" Target="../slideLayouts/slideLayout10.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8" name="Round Diagonal Corner Rectangle 7"/>
          <p:cNvSpPr/>
          <p:nvPr/>
        </p:nvSpPr>
        <p:spPr>
          <a:xfrm>
            <a:off x="189707" y="189707"/>
            <a:ext cx="8764587" cy="6478587"/>
          </a:xfrm>
          <a:prstGeom prst="round2DiagRect">
            <a:avLst>
              <a:gd name="adj1" fmla="val 9416"/>
              <a:gd name="adj2" fmla="val 0"/>
            </a:avLst>
          </a:prstGeom>
          <a:gradFill>
            <a:gsLst>
              <a:gs pos="17000">
                <a:schemeClr val="bg2"/>
              </a:gs>
              <a:gs pos="100000">
                <a:schemeClr val="tx2"/>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Placeholder 1"/>
          <p:cNvSpPr>
            <a:spLocks noGrp="1"/>
          </p:cNvSpPr>
          <p:nvPr>
            <p:ph type="title"/>
          </p:nvPr>
        </p:nvSpPr>
        <p:spPr>
          <a:xfrm>
            <a:off x="779463" y="381000"/>
            <a:ext cx="7583487" cy="1044388"/>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779463" y="1828800"/>
            <a:ext cx="7583487" cy="420893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381000" y="6288741"/>
            <a:ext cx="1887537" cy="365125"/>
          </a:xfrm>
          <a:prstGeom prst="rect">
            <a:avLst/>
          </a:prstGeom>
        </p:spPr>
        <p:txBody>
          <a:bodyPr vert="horz" lIns="91440" tIns="45720" rIns="91440" bIns="45720" rtlCol="0" anchor="ctr"/>
          <a:lstStyle>
            <a:lvl1pPr algn="l">
              <a:defRPr sz="1200">
                <a:solidFill>
                  <a:schemeClr val="bg2"/>
                </a:solidFill>
              </a:defRPr>
            </a:lvl1pPr>
          </a:lstStyle>
          <a:p>
            <a:fld id="{09271B78-D4AD-4DFD-9589-DAF304BC7A00}" type="datetimeFigureOut">
              <a:rPr lang="en-US" smtClean="0"/>
              <a:pPr/>
              <a:t>12/8/10</a:t>
            </a:fld>
            <a:endParaRPr lang="en-US"/>
          </a:p>
        </p:txBody>
      </p:sp>
      <p:sp>
        <p:nvSpPr>
          <p:cNvPr id="5" name="Footer Placeholder 4"/>
          <p:cNvSpPr>
            <a:spLocks noGrp="1"/>
          </p:cNvSpPr>
          <p:nvPr>
            <p:ph type="ftr" sz="quarter" idx="3"/>
          </p:nvPr>
        </p:nvSpPr>
        <p:spPr>
          <a:xfrm>
            <a:off x="3304615" y="6288741"/>
            <a:ext cx="5238750" cy="365125"/>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6" name="Slide Number Placeholder 5"/>
          <p:cNvSpPr>
            <a:spLocks noGrp="1"/>
          </p:cNvSpPr>
          <p:nvPr>
            <p:ph type="sldNum" sz="quarter" idx="4"/>
          </p:nvPr>
        </p:nvSpPr>
        <p:spPr>
          <a:xfrm>
            <a:off x="8404411" y="219635"/>
            <a:ext cx="493059" cy="365125"/>
          </a:xfrm>
          <a:prstGeom prst="rect">
            <a:avLst/>
          </a:prstGeom>
        </p:spPr>
        <p:txBody>
          <a:bodyPr vert="horz" lIns="91440" tIns="45720" rIns="91440" bIns="45720" rtlCol="0" anchor="ctr"/>
          <a:lstStyle>
            <a:lvl1pPr algn="r">
              <a:defRPr sz="1200">
                <a:solidFill>
                  <a:schemeClr val="tx2"/>
                </a:solidFill>
              </a:defRPr>
            </a:lvl1pPr>
          </a:lstStyle>
          <a:p>
            <a:fld id="{ACF1D1B5-C14B-4E94-B89A-C6A39249C6E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r:id="rId1"/>
    <p:sldLayoutId r:id="rId2"/>
    <p:sldLayoutId r:id="rId3"/>
    <p:sldLayoutId r:id="rId4"/>
    <p:sldLayoutId r:id="rId5"/>
    <p:sldLayoutId r:id="rId6"/>
    <p:sldLayoutId r:id="rId7"/>
    <p:sldLayoutId r:id="rId8"/>
    <p:sldLayoutId r:id="rId9"/>
    <p:sldLayoutId r:id="rId10"/>
    <p:sldLayoutId r:id="rId11"/>
    <p:sldLayoutId r:id="rId12"/>
    <p:sldLayoutId r:id="rId13"/>
    <p:sldLayoutId r:id="rId14"/>
    <p:sldLayoutId r:id="rId15"/>
    <p:sldLayoutId r:id="rId16"/>
  </p:sldLayoutIdLst>
  <p:txStyles>
    <p:titleStyle>
      <a:lvl1pPr algn="l" defTabSz="914400" rtl="0" eaLnBrk="1" latinLnBrk="0" hangingPunct="1">
        <a:spcBef>
          <a:spcPct val="0"/>
        </a:spcBef>
        <a:buNone/>
        <a:defRPr sz="3800" kern="1200">
          <a:solidFill>
            <a:schemeClr val="bg1"/>
          </a:solidFill>
          <a:latin typeface="+mj-lt"/>
          <a:ea typeface="+mj-ea"/>
          <a:cs typeface="+mj-cs"/>
        </a:defRPr>
      </a:lvl1pPr>
    </p:titleStyle>
    <p:bodyStyle>
      <a:lvl1pPr marL="282575" indent="-282575" algn="l" defTabSz="914400" rtl="0" eaLnBrk="1" latinLnBrk="0" hangingPunct="1">
        <a:spcBef>
          <a:spcPts val="2000"/>
        </a:spcBef>
        <a:buFont typeface="Wingdings 2" pitchFamily="18" charset="2"/>
        <a:buChar char=""/>
        <a:defRPr sz="2200" kern="1200">
          <a:solidFill>
            <a:schemeClr val="bg1"/>
          </a:solidFill>
          <a:latin typeface="+mn-lt"/>
          <a:ea typeface="+mn-ea"/>
          <a:cs typeface="+mn-cs"/>
        </a:defRPr>
      </a:lvl1pPr>
      <a:lvl2pPr marL="577850" indent="-295275" algn="l" defTabSz="914400" rtl="0" eaLnBrk="1" latinLnBrk="0" hangingPunct="1">
        <a:spcBef>
          <a:spcPts val="600"/>
        </a:spcBef>
        <a:buFont typeface="Wingdings 2" pitchFamily="18" charset="2"/>
        <a:buChar char=""/>
        <a:defRPr sz="2000" kern="1200">
          <a:solidFill>
            <a:schemeClr val="bg1"/>
          </a:solidFill>
          <a:latin typeface="+mn-lt"/>
          <a:ea typeface="+mn-ea"/>
          <a:cs typeface="+mn-cs"/>
        </a:defRPr>
      </a:lvl2pPr>
      <a:lvl3pPr marL="86042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3pPr>
      <a:lvl4pPr marL="1143000"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4pPr>
      <a:lvl5pPr marL="142557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Mass media</a:t>
            </a:r>
            <a:endParaRPr lang="en-US" dirty="0"/>
          </a:p>
        </p:txBody>
      </p:sp>
      <p:sp>
        <p:nvSpPr>
          <p:cNvPr id="3" name="Subtitle 2"/>
          <p:cNvSpPr>
            <a:spLocks noGrp="1"/>
          </p:cNvSpPr>
          <p:nvPr>
            <p:ph type="subTitle" idx="1"/>
          </p:nvPr>
        </p:nvSpPr>
        <p:spPr/>
        <p:txBody>
          <a:bodyPr/>
          <a:lstStyle/>
          <a:p>
            <a:r>
              <a:rPr lang="en-US" dirty="0"/>
              <a:t>a</a:t>
            </a:r>
            <a:r>
              <a:rPr lang="en-US" dirty="0" smtClean="0"/>
              <a:t>nd popular culture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Media and pop culture</a:t>
            </a:r>
            <a:endParaRPr lang="en-US" dirty="0"/>
          </a:p>
        </p:txBody>
      </p:sp>
      <p:sp>
        <p:nvSpPr>
          <p:cNvPr id="3" name="Content Placeholder 2"/>
          <p:cNvSpPr>
            <a:spLocks noGrp="1"/>
          </p:cNvSpPr>
          <p:nvPr>
            <p:ph idx="1"/>
          </p:nvPr>
        </p:nvSpPr>
        <p:spPr/>
        <p:txBody>
          <a:bodyPr/>
          <a:lstStyle/>
          <a:p>
            <a:r>
              <a:rPr lang="en-US" dirty="0" smtClean="0"/>
              <a:t>Some criticize TV news because, through its editing techniques, it presents events as if they were a lot more dramatic and entertaining than in real life.</a:t>
            </a:r>
          </a:p>
          <a:p>
            <a:r>
              <a:rPr lang="en-US" dirty="0" smtClean="0"/>
              <a:t>But maybe real life </a:t>
            </a:r>
            <a:r>
              <a:rPr lang="en-US" i="1" dirty="0" smtClean="0"/>
              <a:t>is </a:t>
            </a:r>
            <a:r>
              <a:rPr lang="en-US" dirty="0" smtClean="0"/>
              <a:t>pretty dramatic and entertaining, but we become used to it and so take it for granted.</a:t>
            </a:r>
          </a:p>
          <a:p>
            <a:r>
              <a:rPr lang="en-US" dirty="0" smtClean="0"/>
              <a:t>Still, the underlying serious of the news itself shouldn’t be overlooked, it seems.</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Media and pop culture</a:t>
            </a:r>
            <a:endParaRPr lang="en-US" dirty="0"/>
          </a:p>
        </p:txBody>
      </p:sp>
      <p:sp>
        <p:nvSpPr>
          <p:cNvPr id="3" name="Content Placeholder 2"/>
          <p:cNvSpPr>
            <a:spLocks noGrp="1"/>
          </p:cNvSpPr>
          <p:nvPr>
            <p:ph idx="1"/>
          </p:nvPr>
        </p:nvSpPr>
        <p:spPr/>
        <p:txBody>
          <a:bodyPr/>
          <a:lstStyle/>
          <a:p>
            <a:r>
              <a:rPr lang="en-US" dirty="0" smtClean="0"/>
              <a:t>Television news is a product, manufactured through the media-making process from events of the day.</a:t>
            </a:r>
          </a:p>
          <a:p>
            <a:r>
              <a:rPr lang="en-US" dirty="0" smtClean="0"/>
              <a:t>It competes with all the other media products and all the other media.</a:t>
            </a:r>
          </a:p>
          <a:p>
            <a:r>
              <a:rPr lang="en-US" dirty="0" smtClean="0"/>
              <a:t>Still, we might find an ethical question in whether it should be packaged as just another part of the world of entertainment, this is trivializing, sensationalizing, distorting or deceiving, or ignoring society’s real problems.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Media and pop culture</a:t>
            </a:r>
            <a:endParaRPr lang="en-US" dirty="0"/>
          </a:p>
        </p:txBody>
      </p:sp>
      <p:sp>
        <p:nvSpPr>
          <p:cNvPr id="3" name="Content Placeholder 2"/>
          <p:cNvSpPr>
            <a:spLocks noGrp="1"/>
          </p:cNvSpPr>
          <p:nvPr>
            <p:ph idx="1"/>
          </p:nvPr>
        </p:nvSpPr>
        <p:spPr/>
        <p:txBody>
          <a:bodyPr/>
          <a:lstStyle/>
          <a:p>
            <a:r>
              <a:rPr lang="en-US" dirty="0" smtClean="0"/>
              <a:t>What damage might such an approach cause? Perhaps that people will miss important stories.</a:t>
            </a:r>
          </a:p>
          <a:p>
            <a:r>
              <a:rPr lang="en-US" dirty="0" smtClean="0"/>
              <a:t>For example, in 1914 France media were so obsessed with covering a sensational murder trial that they completely missed growing danger of world war—until it was too late to debate about it and pressure politicians.</a:t>
            </a:r>
          </a:p>
          <a:p>
            <a:r>
              <a:rPr lang="en-US" dirty="0" smtClean="0"/>
              <a:t>In summer 2001 the media were preoccupied with shark attacks. Did they miss the dangers of terrorist attack?</a:t>
            </a: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Media and pop culture</a:t>
            </a:r>
            <a:endParaRPr lang="en-US" dirty="0"/>
          </a:p>
        </p:txBody>
      </p:sp>
      <p:sp>
        <p:nvSpPr>
          <p:cNvPr id="3" name="Content Placeholder 2"/>
          <p:cNvSpPr>
            <a:spLocks noGrp="1"/>
          </p:cNvSpPr>
          <p:nvPr>
            <p:ph idx="1"/>
          </p:nvPr>
        </p:nvSpPr>
        <p:spPr/>
        <p:txBody>
          <a:bodyPr/>
          <a:lstStyle/>
          <a:p>
            <a:r>
              <a:rPr lang="en-US" dirty="0" smtClean="0"/>
              <a:t>This is what can happen when news is entertainment—it’s more than a trivial question.</a:t>
            </a:r>
          </a:p>
          <a:p>
            <a:r>
              <a:rPr lang="en-US" dirty="0" smtClean="0"/>
              <a:t>Pop culture revolves around the debate over “what is art?”</a:t>
            </a:r>
          </a:p>
          <a:p>
            <a:r>
              <a:rPr lang="en-US" dirty="0" smtClean="0"/>
              <a:t>But in 1948 one possible definition was established:</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Media and pop culture</a:t>
            </a:r>
            <a:endParaRPr lang="en-US" dirty="0"/>
          </a:p>
        </p:txBody>
      </p:sp>
      <p:sp>
        <p:nvSpPr>
          <p:cNvPr id="3" name="Content Placeholder 2"/>
          <p:cNvSpPr>
            <a:spLocks noGrp="1"/>
          </p:cNvSpPr>
          <p:nvPr>
            <p:ph idx="1"/>
          </p:nvPr>
        </p:nvSpPr>
        <p:spPr/>
        <p:txBody>
          <a:bodyPr/>
          <a:lstStyle/>
          <a:p>
            <a:r>
              <a:rPr lang="en-US" b="1" dirty="0" smtClean="0"/>
              <a:t>Fine art </a:t>
            </a:r>
            <a:r>
              <a:rPr lang="en-US" dirty="0" smtClean="0"/>
              <a:t>is classical art, produced mostly by artists for their own satisfaction, little thought to prp8ulr appeal or commercial value.</a:t>
            </a:r>
          </a:p>
          <a:p>
            <a:r>
              <a:rPr lang="en-US" dirty="0" smtClean="0"/>
              <a:t>In the past, fine art was only of concern to the aristocracy.</a:t>
            </a:r>
          </a:p>
          <a:p>
            <a:r>
              <a:rPr lang="en-US" dirty="0" smtClean="0"/>
              <a:t>Most people could hardly afford to be a patron of the arts.</a:t>
            </a:r>
          </a:p>
          <a:p>
            <a:r>
              <a:rPr lang="en-US" dirty="0" smtClean="0"/>
              <a:t>It was society’s elite who indulged in such aesthetic tastes, and they had high standards.</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Media and pop culture</a:t>
            </a:r>
            <a:endParaRPr lang="en-US" dirty="0"/>
          </a:p>
        </p:txBody>
      </p:sp>
      <p:sp>
        <p:nvSpPr>
          <p:cNvPr id="3" name="Content Placeholder 2"/>
          <p:cNvSpPr>
            <a:spLocks noGrp="1"/>
          </p:cNvSpPr>
          <p:nvPr>
            <p:ph idx="1"/>
          </p:nvPr>
        </p:nvSpPr>
        <p:spPr/>
        <p:txBody>
          <a:bodyPr/>
          <a:lstStyle/>
          <a:p>
            <a:r>
              <a:rPr lang="en-US" b="1" dirty="0" smtClean="0"/>
              <a:t>Folk art </a:t>
            </a:r>
            <a:r>
              <a:rPr lang="en-US" dirty="0" smtClean="0"/>
              <a:t>is usually defined as material and focus produced by an entire culture for a purpose—as a ritual, social, or practical thing. The opposite end of fine art. Folk art was produced and consumed by the masses, </a:t>
            </a:r>
          </a:p>
          <a:p>
            <a:r>
              <a:rPr lang="en-US" dirty="0" smtClean="0"/>
              <a:t>Country music was once an expression of folk art, but now has been popularized by the mass media.</a:t>
            </a:r>
          </a:p>
          <a:p>
            <a:r>
              <a:rPr lang="en-US" dirty="0" smtClean="0"/>
              <a:t>Classical music, on the other hand, was traditionally for the elites, considered fine art.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Media and pop culture</a:t>
            </a:r>
            <a:endParaRPr lang="en-US" dirty="0"/>
          </a:p>
        </p:txBody>
      </p:sp>
      <p:sp>
        <p:nvSpPr>
          <p:cNvPr id="3" name="Content Placeholder 2"/>
          <p:cNvSpPr>
            <a:spLocks noGrp="1"/>
          </p:cNvSpPr>
          <p:nvPr>
            <p:ph idx="1"/>
          </p:nvPr>
        </p:nvSpPr>
        <p:spPr/>
        <p:txBody>
          <a:bodyPr/>
          <a:lstStyle/>
          <a:p>
            <a:r>
              <a:rPr lang="en-US" b="1" dirty="0" smtClean="0"/>
              <a:t>Popular art </a:t>
            </a:r>
            <a:r>
              <a:rPr lang="en-US" dirty="0" smtClean="0"/>
              <a:t>(pop art) draws its content from both fine art and folk art, but its mission is primarily commercial.</a:t>
            </a:r>
          </a:p>
          <a:p>
            <a:r>
              <a:rPr lang="en-US" dirty="0" smtClean="0"/>
              <a:t>Pop art defines its success on the size of its audience or volume of profits.</a:t>
            </a:r>
          </a:p>
          <a:p>
            <a:r>
              <a:rPr lang="en-US" dirty="0" smtClean="0"/>
              <a:t>This is the mainstay of the mass media, to respond to great demand for popular art.</a:t>
            </a:r>
          </a:p>
          <a:p>
            <a:r>
              <a:rPr lang="en-US" dirty="0" smtClean="0"/>
              <a:t>Its function is to gather a large audience, so usually the lowest common denominator is attempted.</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Media and pop culture</a:t>
            </a:r>
            <a:endParaRPr lang="en-US" dirty="0"/>
          </a:p>
        </p:txBody>
      </p:sp>
      <p:sp>
        <p:nvSpPr>
          <p:cNvPr id="3" name="Content Placeholder 2"/>
          <p:cNvSpPr>
            <a:spLocks noGrp="1"/>
          </p:cNvSpPr>
          <p:nvPr>
            <p:ph idx="1"/>
          </p:nvPr>
        </p:nvSpPr>
        <p:spPr/>
        <p:txBody>
          <a:bodyPr/>
          <a:lstStyle/>
          <a:p>
            <a:r>
              <a:rPr lang="en-US" dirty="0" smtClean="0"/>
              <a:t>Mass media are the basic purveyors of popular art. But some supporters say they raise aesthetic tastes in society through popularization of fine art.</a:t>
            </a:r>
          </a:p>
          <a:p>
            <a:r>
              <a:rPr lang="en-US" dirty="0" smtClean="0"/>
              <a:t>For example, a miniseries based on a classic novel, or popular classic music like the “Nutcracker.”</a:t>
            </a:r>
          </a:p>
          <a:p>
            <a:r>
              <a:rPr lang="en-US" dirty="0" smtClean="0"/>
              <a:t>Elites probably don’t like the fact that mass audiences prefer popular works instead of those that have </a:t>
            </a:r>
            <a:r>
              <a:rPr lang="en-US" dirty="0" smtClean="0"/>
              <a:t>loftier </a:t>
            </a:r>
            <a:r>
              <a:rPr lang="en-US" dirty="0" smtClean="0"/>
              <a:t>goals. </a:t>
            </a:r>
          </a:p>
          <a:p>
            <a:r>
              <a:rPr lang="en-US" dirty="0" smtClean="0"/>
              <a:t>But entertainment people reply, “We’re just giving people what they want.”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Media and pop culture</a:t>
            </a:r>
            <a:endParaRPr lang="en-US" dirty="0"/>
          </a:p>
        </p:txBody>
      </p:sp>
      <p:sp>
        <p:nvSpPr>
          <p:cNvPr id="3" name="Content Placeholder 2"/>
          <p:cNvSpPr>
            <a:spLocks noGrp="1"/>
          </p:cNvSpPr>
          <p:nvPr>
            <p:ph idx="1"/>
          </p:nvPr>
        </p:nvSpPr>
        <p:spPr/>
        <p:txBody>
          <a:bodyPr/>
          <a:lstStyle/>
          <a:p>
            <a:r>
              <a:rPr lang="en-US" dirty="0" smtClean="0"/>
              <a:t>Why should mass media provide other, if their audiences are not demanding it?</a:t>
            </a:r>
          </a:p>
          <a:p>
            <a:r>
              <a:rPr lang="en-US" dirty="0" smtClean="0"/>
              <a:t>But some ethics philosophers would call this reductionism: generalizing about a huge universe of media, which covers diverse artistic tastes.</a:t>
            </a:r>
          </a:p>
          <a:p>
            <a:r>
              <a:rPr lang="en-US" dirty="0" smtClean="0"/>
              <a:t>All of us watch or read escapist pop culture from time to time.</a:t>
            </a:r>
          </a:p>
          <a:p>
            <a:r>
              <a:rPr lang="en-US" dirty="0" smtClean="0"/>
              <a:t>The problem, critics say: so much escape that it distracts people from social participation, allows them to withdraw from reality.</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Media and pop culture</a:t>
            </a:r>
            <a:endParaRPr lang="en-US" dirty="0"/>
          </a:p>
        </p:txBody>
      </p:sp>
      <p:sp>
        <p:nvSpPr>
          <p:cNvPr id="3" name="Content Placeholder 2"/>
          <p:cNvSpPr>
            <a:spLocks noGrp="1"/>
          </p:cNvSpPr>
          <p:nvPr>
            <p:ph idx="1"/>
          </p:nvPr>
        </p:nvSpPr>
        <p:spPr/>
        <p:txBody>
          <a:bodyPr/>
          <a:lstStyle/>
          <a:p>
            <a:r>
              <a:rPr lang="en-US" dirty="0" smtClean="0"/>
              <a:t>Other critics say it is wrong for people to get so dependent on mass media for entertainment that they are no longer to entertain themselves.</a:t>
            </a:r>
          </a:p>
          <a:p>
            <a:r>
              <a:rPr lang="en-US" dirty="0" smtClean="0"/>
              <a:t>They become permanent spectators of mass media.</a:t>
            </a:r>
          </a:p>
          <a:p>
            <a:r>
              <a:rPr lang="en-US" dirty="0" smtClean="0"/>
              <a:t>You can test yourself on this with a “no media” project: try to eliminate media from your life for a few days.</a:t>
            </a:r>
          </a:p>
          <a:p>
            <a:r>
              <a:rPr lang="en-US" dirty="0" smtClean="0"/>
              <a:t>Are you addicted to mass media?</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Media and pop culture</a:t>
            </a:r>
            <a:endParaRPr lang="en-US" dirty="0"/>
          </a:p>
        </p:txBody>
      </p:sp>
      <p:sp>
        <p:nvSpPr>
          <p:cNvPr id="3" name="Content Placeholder 2"/>
          <p:cNvSpPr>
            <a:spLocks noGrp="1"/>
          </p:cNvSpPr>
          <p:nvPr>
            <p:ph idx="1"/>
          </p:nvPr>
        </p:nvSpPr>
        <p:spPr/>
        <p:txBody>
          <a:bodyPr/>
          <a:lstStyle/>
          <a:p>
            <a:r>
              <a:rPr lang="en-US" dirty="0" smtClean="0"/>
              <a:t>Society often distrusts and ridicules popular culture.</a:t>
            </a:r>
          </a:p>
          <a:p>
            <a:r>
              <a:rPr lang="en-US" dirty="0" smtClean="0"/>
              <a:t>The “vast wasteland” of entertainment television, as FCC chair Newton </a:t>
            </a:r>
            <a:r>
              <a:rPr lang="en-US" dirty="0" err="1" smtClean="0"/>
              <a:t>Minow</a:t>
            </a:r>
            <a:r>
              <a:rPr lang="en-US" dirty="0" smtClean="0"/>
              <a:t> famously said in 1961.</a:t>
            </a:r>
          </a:p>
          <a:p>
            <a:r>
              <a:rPr lang="en-US" dirty="0" smtClean="0"/>
              <a:t>Many people feel television, in particular, should be less about entertainment, and more about culturally significant programming.</a:t>
            </a:r>
          </a:p>
          <a:p>
            <a:r>
              <a:rPr lang="en-US" dirty="0" smtClean="0"/>
              <a:t>What should be the role of television in a democracy? An ethical debate.</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Media and pop culture</a:t>
            </a:r>
            <a:endParaRPr lang="en-US" dirty="0"/>
          </a:p>
        </p:txBody>
      </p:sp>
      <p:sp>
        <p:nvSpPr>
          <p:cNvPr id="3" name="Content Placeholder 2"/>
          <p:cNvSpPr>
            <a:spLocks noGrp="1"/>
          </p:cNvSpPr>
          <p:nvPr>
            <p:ph idx="1"/>
          </p:nvPr>
        </p:nvSpPr>
        <p:spPr/>
        <p:txBody>
          <a:bodyPr/>
          <a:lstStyle/>
          <a:p>
            <a:r>
              <a:rPr lang="en-US" dirty="0" smtClean="0"/>
              <a:t>Critics also say sensationalized and trivialized presentation of serious issues undermines society’s attempt to cope with those problems.</a:t>
            </a:r>
          </a:p>
          <a:p>
            <a:r>
              <a:rPr lang="en-US" dirty="0" smtClean="0"/>
              <a:t>When the media reduce major issues of society to slogans, sound bites and stereotypes, does it damage democratic values of informed participation?</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Media and pop culture</a:t>
            </a:r>
            <a:endParaRPr lang="en-US" dirty="0"/>
          </a:p>
        </p:txBody>
      </p:sp>
      <p:sp>
        <p:nvSpPr>
          <p:cNvPr id="3" name="Content Placeholder 2"/>
          <p:cNvSpPr>
            <a:spLocks noGrp="1"/>
          </p:cNvSpPr>
          <p:nvPr>
            <p:ph idx="1"/>
          </p:nvPr>
        </p:nvSpPr>
        <p:spPr/>
        <p:txBody>
          <a:bodyPr/>
          <a:lstStyle/>
          <a:p>
            <a:r>
              <a:rPr lang="en-US" dirty="0" smtClean="0"/>
              <a:t>The market, of course, often decides. Media are in business to make money.</a:t>
            </a:r>
          </a:p>
          <a:p>
            <a:r>
              <a:rPr lang="en-US" dirty="0" smtClean="0"/>
              <a:t>But don’t media practitioners have some responsibility to consider these critics and their comments?</a:t>
            </a:r>
          </a:p>
          <a:p>
            <a:r>
              <a:rPr lang="en-US" smtClean="0"/>
              <a:t>Should commercialism </a:t>
            </a:r>
            <a:r>
              <a:rPr lang="en-US" dirty="0" smtClean="0"/>
              <a:t>be the sole driving force behind American popular media?</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Media and pop culture</a:t>
            </a:r>
            <a:endParaRPr lang="en-US" dirty="0"/>
          </a:p>
        </p:txBody>
      </p:sp>
      <p:sp>
        <p:nvSpPr>
          <p:cNvPr id="3" name="Content Placeholder 2"/>
          <p:cNvSpPr>
            <a:spLocks noGrp="1"/>
          </p:cNvSpPr>
          <p:nvPr>
            <p:ph idx="1"/>
          </p:nvPr>
        </p:nvSpPr>
        <p:spPr/>
        <p:txBody>
          <a:bodyPr/>
          <a:lstStyle/>
          <a:p>
            <a:r>
              <a:rPr lang="en-US" dirty="0" smtClean="0"/>
              <a:t>The material we as media practitioners choose to distribute reflects what we believe our world to be.</a:t>
            </a:r>
          </a:p>
          <a:p>
            <a:r>
              <a:rPr lang="en-US" dirty="0" smtClean="0"/>
              <a:t>It also affects the world views of those who receive it.</a:t>
            </a:r>
          </a:p>
          <a:p>
            <a:r>
              <a:rPr lang="en-US" dirty="0" smtClean="0"/>
              <a:t>What we show tells about what kind of society we are—the ethical dilemma is how we choose to reflect this.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Media and pop culture</a:t>
            </a:r>
            <a:endParaRPr lang="en-US" dirty="0"/>
          </a:p>
        </p:txBody>
      </p:sp>
      <p:sp>
        <p:nvSpPr>
          <p:cNvPr id="3" name="Content Placeholder 2"/>
          <p:cNvSpPr>
            <a:spLocks noGrp="1"/>
          </p:cNvSpPr>
          <p:nvPr>
            <p:ph idx="1"/>
          </p:nvPr>
        </p:nvSpPr>
        <p:spPr/>
        <p:txBody>
          <a:bodyPr/>
          <a:lstStyle/>
          <a:p>
            <a:r>
              <a:rPr lang="en-US" dirty="0" smtClean="0"/>
              <a:t>But as we’ve said before, nearly all United States media is operated as for-profit companies.</a:t>
            </a:r>
          </a:p>
          <a:p>
            <a:r>
              <a:rPr lang="en-US" dirty="0" smtClean="0"/>
              <a:t>Therefore, to make money, some content must appeal to an audience looking for escape in trivial and forgettable programming.</a:t>
            </a:r>
          </a:p>
          <a:p>
            <a:r>
              <a:rPr lang="en-US" dirty="0" smtClean="0"/>
              <a:t>But profit maximizing does produce an ethical conflict with serious artists and producers who want to maintain their integrity.</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Media and pop culture</a:t>
            </a:r>
            <a:endParaRPr lang="en-US" dirty="0"/>
          </a:p>
        </p:txBody>
      </p:sp>
      <p:sp>
        <p:nvSpPr>
          <p:cNvPr id="3" name="Content Placeholder 2"/>
          <p:cNvSpPr>
            <a:spLocks noGrp="1"/>
          </p:cNvSpPr>
          <p:nvPr>
            <p:ph idx="1"/>
          </p:nvPr>
        </p:nvSpPr>
        <p:spPr/>
        <p:txBody>
          <a:bodyPr/>
          <a:lstStyle/>
          <a:p>
            <a:r>
              <a:rPr lang="en-US" dirty="0" smtClean="0"/>
              <a:t>Certainly, on the other hand, popular programming can have socially redeeming qualities—even though it’s not exactly Shakespeare.</a:t>
            </a:r>
          </a:p>
          <a:p>
            <a:r>
              <a:rPr lang="en-US" dirty="0" smtClean="0"/>
              <a:t>Critically acclaimed programming sometimes also is popular.</a:t>
            </a:r>
          </a:p>
          <a:p>
            <a:r>
              <a:rPr lang="en-US" dirty="0" smtClean="0"/>
              <a:t>But a lot of sensationalistic and escapist material is also out there. Some people fear the bad will drive out the good.</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Media and pop culture</a:t>
            </a:r>
            <a:endParaRPr lang="en-US" dirty="0"/>
          </a:p>
        </p:txBody>
      </p:sp>
      <p:sp>
        <p:nvSpPr>
          <p:cNvPr id="3" name="Content Placeholder 2"/>
          <p:cNvSpPr>
            <a:spLocks noGrp="1"/>
          </p:cNvSpPr>
          <p:nvPr>
            <p:ph idx="1"/>
          </p:nvPr>
        </p:nvSpPr>
        <p:spPr/>
        <p:txBody>
          <a:bodyPr/>
          <a:lstStyle/>
          <a:p>
            <a:r>
              <a:rPr lang="en-US" dirty="0" smtClean="0"/>
              <a:t>Those who support the sensationalism dismiss their critics as “elitist eggheads.” They cite the mass appeal of high ratings.</a:t>
            </a:r>
          </a:p>
          <a:p>
            <a:r>
              <a:rPr lang="en-US" dirty="0" smtClean="0"/>
              <a:t>But just because a large audience watches this material, does that make it an okay ethical choice for producers?</a:t>
            </a:r>
          </a:p>
          <a:p>
            <a:r>
              <a:rPr lang="en-US" dirty="0" smtClean="0"/>
              <a:t>Is it always the job of media to give people what they want, as opposed to what is important? </a:t>
            </a:r>
          </a:p>
          <a:p>
            <a:r>
              <a:rPr lang="en-US" dirty="0" smtClean="0"/>
              <a:t>Or do we end up marginalizing the media as conduits of gossip and scandal?</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Media and pop culture</a:t>
            </a:r>
            <a:endParaRPr lang="en-US" dirty="0"/>
          </a:p>
        </p:txBody>
      </p:sp>
      <p:sp>
        <p:nvSpPr>
          <p:cNvPr id="3" name="Content Placeholder 2"/>
          <p:cNvSpPr>
            <a:spLocks noGrp="1"/>
          </p:cNvSpPr>
          <p:nvPr>
            <p:ph idx="1"/>
          </p:nvPr>
        </p:nvSpPr>
        <p:spPr/>
        <p:txBody>
          <a:bodyPr/>
          <a:lstStyle/>
          <a:p>
            <a:r>
              <a:rPr lang="en-US" dirty="0" smtClean="0"/>
              <a:t>Gossip as news has historically been popular.</a:t>
            </a:r>
          </a:p>
          <a:p>
            <a:r>
              <a:rPr lang="en-US" dirty="0" smtClean="0"/>
              <a:t>Joseph Pulitzer at the end of the nineteenth century said his sensational </a:t>
            </a:r>
            <a:r>
              <a:rPr lang="en-US" i="1" dirty="0" smtClean="0"/>
              <a:t>New York World </a:t>
            </a:r>
            <a:r>
              <a:rPr lang="en-US" dirty="0" smtClean="0"/>
              <a:t>could use this material as a way to attract readers to pages of real, important, and significant news.</a:t>
            </a:r>
            <a:endParaRPr lang="en-US" dirty="0"/>
          </a:p>
        </p:txBody>
      </p:sp>
      <p:pic>
        <p:nvPicPr>
          <p:cNvPr id="4" name="Picture 3" descr="pulitzer.png"/>
          <p:cNvPicPr>
            <a:picLocks noChangeAspect="1"/>
          </p:cNvPicPr>
          <p:nvPr/>
        </p:nvPicPr>
        <p:blipFill>
          <a:blip r:embed="rId2"/>
          <a:stretch>
            <a:fillRect/>
          </a:stretch>
        </p:blipFill>
        <p:spPr>
          <a:xfrm>
            <a:off x="2819400" y="4031381"/>
            <a:ext cx="3136508" cy="2006349"/>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Media and pop culture</a:t>
            </a:r>
            <a:endParaRPr lang="en-US" dirty="0"/>
          </a:p>
        </p:txBody>
      </p:sp>
      <p:sp>
        <p:nvSpPr>
          <p:cNvPr id="3" name="Content Placeholder 2"/>
          <p:cNvSpPr>
            <a:spLocks noGrp="1"/>
          </p:cNvSpPr>
          <p:nvPr>
            <p:ph idx="1"/>
          </p:nvPr>
        </p:nvSpPr>
        <p:spPr/>
        <p:txBody>
          <a:bodyPr>
            <a:normAutofit fontScale="92500"/>
          </a:bodyPr>
          <a:lstStyle/>
          <a:p>
            <a:pPr>
              <a:buNone/>
            </a:pPr>
            <a:r>
              <a:rPr lang="en-US" dirty="0" smtClean="0"/>
              <a:t>Henry David Thoreau in 1863 made a comment about sensationalistic news:</a:t>
            </a:r>
          </a:p>
          <a:p>
            <a:r>
              <a:rPr lang="en-US" dirty="0" smtClean="0"/>
              <a:t>“I am sure that I never read any memorable news in a newspaper. If we read of one man robbed, murdered, or killed by accident, or one house burned, or one vessel wrecked, or one steamboat blown up, or one cow run over on the Western Railroad, or one mad dog killed, or one lot of grasshoppers in the winter—we never need read of another. One is enough. If you are acquainted with the principle, what do you care for myriad instances and applications? To a philosopher, all ‘news’ as it is called, is gossip, and they who edit and read it are old women over their tea.”</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Media and pop culture</a:t>
            </a:r>
            <a:endParaRPr lang="en-US" dirty="0"/>
          </a:p>
        </p:txBody>
      </p:sp>
      <p:sp>
        <p:nvSpPr>
          <p:cNvPr id="3" name="Content Placeholder 2"/>
          <p:cNvSpPr>
            <a:spLocks noGrp="1"/>
          </p:cNvSpPr>
          <p:nvPr>
            <p:ph idx="1"/>
          </p:nvPr>
        </p:nvSpPr>
        <p:spPr>
          <a:xfrm>
            <a:off x="3795035" y="1828800"/>
            <a:ext cx="4567915" cy="4208930"/>
          </a:xfrm>
        </p:spPr>
        <p:txBody>
          <a:bodyPr/>
          <a:lstStyle/>
          <a:p>
            <a:r>
              <a:rPr lang="en-US" dirty="0" smtClean="0"/>
              <a:t>Despite Thoreau’s cynicism, the Penny Press of the time did have some significant news. </a:t>
            </a:r>
          </a:p>
          <a:p>
            <a:r>
              <a:rPr lang="en-US" dirty="0" smtClean="0"/>
              <a:t>There seems to be nothing really wrong with being entertaining. </a:t>
            </a:r>
            <a:endParaRPr lang="en-US" dirty="0"/>
          </a:p>
        </p:txBody>
      </p:sp>
      <p:pic>
        <p:nvPicPr>
          <p:cNvPr id="4" name="Picture 3" descr="thoreau.png"/>
          <p:cNvPicPr>
            <a:picLocks noChangeAspect="1"/>
          </p:cNvPicPr>
          <p:nvPr/>
        </p:nvPicPr>
        <p:blipFill>
          <a:blip r:embed="rId2"/>
          <a:stretch>
            <a:fillRect/>
          </a:stretch>
        </p:blipFill>
        <p:spPr>
          <a:xfrm>
            <a:off x="779463" y="2057400"/>
            <a:ext cx="3015572" cy="3733800"/>
          </a:xfrm>
          <a:prstGeom prst="rect">
            <a:avLst/>
          </a:prstGeom>
        </p:spPr>
      </p:pic>
    </p:spTree>
  </p:cSld>
  <p:clrMapOvr>
    <a:masterClrMapping/>
  </p:clrMapOvr>
</p:sld>
</file>

<file path=ppt/theme/theme1.xml><?xml version="1.0" encoding="utf-8"?>
<a:theme xmlns:a="http://schemas.openxmlformats.org/drawingml/2006/main" name="Revolution">
  <a:themeElements>
    <a:clrScheme name="Revolution">
      <a:dk1>
        <a:sysClr val="windowText" lastClr="000000"/>
      </a:dk1>
      <a:lt1>
        <a:sysClr val="window" lastClr="FFFFFF"/>
      </a:lt1>
      <a:dk2>
        <a:srgbClr val="1B3861"/>
      </a:dk2>
      <a:lt2>
        <a:srgbClr val="38ABED"/>
      </a:lt2>
      <a:accent1>
        <a:srgbClr val="0C5986"/>
      </a:accent1>
      <a:accent2>
        <a:srgbClr val="DDF53D"/>
      </a:accent2>
      <a:accent3>
        <a:srgbClr val="508709"/>
      </a:accent3>
      <a:accent4>
        <a:srgbClr val="BF5E00"/>
      </a:accent4>
      <a:accent5>
        <a:srgbClr val="9C0001"/>
      </a:accent5>
      <a:accent6>
        <a:srgbClr val="660075"/>
      </a:accent6>
      <a:hlink>
        <a:srgbClr val="ABF24D"/>
      </a:hlink>
      <a:folHlink>
        <a:srgbClr val="A0E7FB"/>
      </a:folHlink>
    </a:clrScheme>
    <a:fontScheme name="Revolution">
      <a:majorFont>
        <a:latin typeface="Trebuchet MS"/>
        <a:ea typeface=""/>
        <a:cs typeface=""/>
        <a:font script="Jpan" typeface="ＭＳ ゴシック"/>
      </a:majorFont>
      <a:minorFont>
        <a:latin typeface="Trebuchet MS"/>
        <a:ea typeface=""/>
        <a:cs typeface=""/>
        <a:font script="Jpan" typeface="ＭＳ ゴシック"/>
      </a:minorFont>
    </a:fontScheme>
    <a:fmtScheme name="Revolution">
      <a:fillStyleLst>
        <a:solidFill>
          <a:schemeClr val="phClr"/>
        </a:solidFill>
        <a:solidFill>
          <a:schemeClr val="phClr"/>
        </a:soli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3175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0800000">
              <a:srgbClr val="808080">
                <a:alpha val="75000"/>
              </a:srgbClr>
            </a:innerShdw>
          </a:effectLst>
        </a:effectStyle>
        <a:effectStyle>
          <a:effectLst>
            <a:innerShdw blurRad="50800" dist="25400" dir="13500000">
              <a:srgbClr val="808080">
                <a:alpha val="75000"/>
              </a:srgbClr>
            </a:innerShdw>
            <a:outerShdw blurRad="63500" dist="50800" dir="5400000" algn="br" rotWithShape="0">
              <a:srgbClr val="000000">
                <a:alpha val="35000"/>
              </a:srgbClr>
            </a:outerShdw>
          </a:effectLst>
          <a:scene3d>
            <a:camera prst="orthographicFront">
              <a:rot lat="0" lon="0" rev="0"/>
            </a:camera>
            <a:lightRig rig="threePt" dir="tl">
              <a:rot lat="0" lon="0" rev="11400000"/>
            </a:lightRig>
          </a:scene3d>
          <a:sp3d contourW="12700" prstMaterial="softmetal">
            <a:bevelT w="63500" h="25400" prst="angle"/>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Revolution.thmx</Template>
  <TotalTime>122</TotalTime>
  <Words>1405</Words>
  <Application>Microsoft Macintosh PowerPoint</Application>
  <PresentationFormat>On-screen Show (4:3)</PresentationFormat>
  <Paragraphs>85</Paragraphs>
  <Slides>21</Slides>
  <Notes>0</Notes>
  <HiddenSlides>0</HiddenSlides>
  <MMClips>0</MMClips>
  <ScaleCrop>false</ScaleCrop>
  <HeadingPairs>
    <vt:vector size="4" baseType="variant">
      <vt:variant>
        <vt:lpstr>Design Template</vt:lpstr>
      </vt:variant>
      <vt:variant>
        <vt:i4>1</vt:i4>
      </vt:variant>
      <vt:variant>
        <vt:lpstr>Slide Titles</vt:lpstr>
      </vt:variant>
      <vt:variant>
        <vt:i4>21</vt:i4>
      </vt:variant>
    </vt:vector>
  </HeadingPairs>
  <TitlesOfParts>
    <vt:vector size="22" baseType="lpstr">
      <vt:lpstr>Revolution</vt:lpstr>
      <vt:lpstr>Mass media</vt:lpstr>
      <vt:lpstr>Media and pop culture</vt:lpstr>
      <vt:lpstr>Media and pop culture</vt:lpstr>
      <vt:lpstr>Media and pop culture</vt:lpstr>
      <vt:lpstr>Media and pop culture</vt:lpstr>
      <vt:lpstr>Media and pop culture</vt:lpstr>
      <vt:lpstr>Media and pop culture</vt:lpstr>
      <vt:lpstr>Media and pop culture</vt:lpstr>
      <vt:lpstr>Media and pop culture</vt:lpstr>
      <vt:lpstr>Media and pop culture</vt:lpstr>
      <vt:lpstr>Media and pop culture</vt:lpstr>
      <vt:lpstr>Media and pop culture</vt:lpstr>
      <vt:lpstr>Media and pop culture</vt:lpstr>
      <vt:lpstr>Media and pop culture</vt:lpstr>
      <vt:lpstr>Media and pop culture</vt:lpstr>
      <vt:lpstr>Media and pop culture</vt:lpstr>
      <vt:lpstr>Media and pop culture</vt:lpstr>
      <vt:lpstr>Media and pop culture</vt:lpstr>
      <vt:lpstr>Media and pop culture</vt:lpstr>
      <vt:lpstr>Media and pop culture</vt:lpstr>
      <vt:lpstr>Media and pop culture</vt:lpstr>
    </vt:vector>
  </TitlesOfParts>
  <Company>NDSU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Mass media</dc:title>
  <dc:creator>Ross Collins</dc:creator>
  <cp:lastModifiedBy>Ross Collins</cp:lastModifiedBy>
  <cp:revision>13</cp:revision>
  <dcterms:created xsi:type="dcterms:W3CDTF">2010-12-08T20:55:32Z</dcterms:created>
  <dcterms:modified xsi:type="dcterms:W3CDTF">2010-12-08T21:52:17Z</dcterms:modified>
</cp:coreProperties>
</file>